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0" r:id="rId1"/>
    <p:sldMasterId id="2147483871" r:id="rId2"/>
  </p:sldMasterIdLst>
  <p:notesMasterIdLst>
    <p:notesMasterId r:id="rId4"/>
  </p:notesMasterIdLst>
  <p:handoutMasterIdLst>
    <p:handoutMasterId r:id="rId5"/>
  </p:handoutMasterIdLst>
  <p:sldIdLst>
    <p:sldId id="505" r:id="rId3"/>
  </p:sldIdLst>
  <p:sldSz cx="9144000" cy="6858000" type="screen4x3"/>
  <p:notesSz cx="7099300" cy="10234613"/>
  <p:defaultTextStyle>
    <a:defPPr>
      <a:defRPr lang="de-DE"/>
    </a:defPPr>
    <a:lvl1pPr algn="ctr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 Narrow" pitchFamily="34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 Narrow" pitchFamily="34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 Narrow" pitchFamily="34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 Narrow" pitchFamily="34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 Narrow" pitchFamily="34" charset="0"/>
        <a:ea typeface="+mn-ea"/>
        <a:cs typeface="Arial" charset="0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 Narrow" pitchFamily="34" charset="0"/>
        <a:ea typeface="+mn-ea"/>
        <a:cs typeface="Arial" charset="0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 Narrow" pitchFamily="34" charset="0"/>
        <a:ea typeface="+mn-ea"/>
        <a:cs typeface="Arial" charset="0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 Narrow" pitchFamily="34" charset="0"/>
        <a:ea typeface="+mn-ea"/>
        <a:cs typeface="Arial" charset="0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 Narrow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FFFF"/>
    <a:srgbClr val="808080"/>
    <a:srgbClr val="F8F8F8"/>
    <a:srgbClr val="EAEAEA"/>
    <a:srgbClr val="B2B2B2"/>
    <a:srgbClr val="DDDDDD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3" autoAdjust="0"/>
    <p:restoredTop sz="87411" autoAdjust="0"/>
  </p:normalViewPr>
  <p:slideViewPr>
    <p:cSldViewPr>
      <p:cViewPr varScale="1">
        <p:scale>
          <a:sx n="95" d="100"/>
          <a:sy n="95" d="100"/>
        </p:scale>
        <p:origin x="-5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4" tIns="47382" rIns="94764" bIns="47382" numCol="1" anchor="t" anchorCtr="0" compatLnSpc="1">
            <a:prstTxWarp prst="textNoShape">
              <a:avLst/>
            </a:prstTxWarp>
          </a:bodyPr>
          <a:lstStyle>
            <a:lvl1pPr algn="l" defTabSz="942975" eaLnBrk="0" hangingPunct="0">
              <a:defRPr sz="1200"/>
            </a:lvl1pPr>
          </a:lstStyle>
          <a:p>
            <a:endParaRPr lang="de-DE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4" tIns="47382" rIns="94764" bIns="47382" numCol="1" anchor="t" anchorCtr="0" compatLnSpc="1">
            <a:prstTxWarp prst="textNoShape">
              <a:avLst/>
            </a:prstTxWarp>
          </a:bodyPr>
          <a:lstStyle>
            <a:lvl1pPr algn="r" defTabSz="942975" eaLnBrk="0" hangingPunct="0">
              <a:defRPr sz="1200"/>
            </a:lvl1pPr>
          </a:lstStyle>
          <a:p>
            <a:fld id="{4AFD181A-C8C7-4BB6-AD1D-54F0C826D67E}" type="datetimeFigureOut">
              <a:rPr lang="de-DE"/>
              <a:pPr/>
              <a:t>12.07.2016</a:t>
            </a:fld>
            <a:endParaRPr lang="de-DE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4" tIns="47382" rIns="94764" bIns="47382" numCol="1" anchor="b" anchorCtr="0" compatLnSpc="1">
            <a:prstTxWarp prst="textNoShape">
              <a:avLst/>
            </a:prstTxWarp>
          </a:bodyPr>
          <a:lstStyle>
            <a:lvl1pPr algn="l" defTabSz="942975" eaLnBrk="0" hangingPunct="0">
              <a:defRPr sz="1200"/>
            </a:lvl1pPr>
          </a:lstStyle>
          <a:p>
            <a:endParaRPr lang="de-DE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4" tIns="47382" rIns="94764" bIns="47382" numCol="1" anchor="b" anchorCtr="0" compatLnSpc="1">
            <a:prstTxWarp prst="textNoShape">
              <a:avLst/>
            </a:prstTxWarp>
          </a:bodyPr>
          <a:lstStyle>
            <a:lvl1pPr algn="r" defTabSz="942975" eaLnBrk="0" hangingPunct="0">
              <a:defRPr sz="1200"/>
            </a:lvl1pPr>
          </a:lstStyle>
          <a:p>
            <a:fld id="{EAD39F86-4D6A-491E-B21E-3865D987D491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7645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4" tIns="47382" rIns="94764" bIns="47382" numCol="1" anchor="t" anchorCtr="0" compatLnSpc="1">
            <a:prstTxWarp prst="textNoShape">
              <a:avLst/>
            </a:prstTxWarp>
          </a:bodyPr>
          <a:lstStyle>
            <a:lvl1pPr algn="l" defTabSz="942975">
              <a:defRPr sz="1200" b="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4" tIns="47382" rIns="94764" bIns="47382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 b="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167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6512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4" tIns="47382" rIns="94764" bIns="473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4" tIns="47382" rIns="94764" bIns="47382" numCol="1" anchor="b" anchorCtr="0" compatLnSpc="1">
            <a:prstTxWarp prst="textNoShape">
              <a:avLst/>
            </a:prstTxWarp>
          </a:bodyPr>
          <a:lstStyle>
            <a:lvl1pPr algn="l" defTabSz="942975">
              <a:defRPr sz="1200" b="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4" tIns="47382" rIns="94764" bIns="47382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 b="0">
                <a:latin typeface="Arial" charset="0"/>
              </a:defRPr>
            </a:lvl1pPr>
          </a:lstStyle>
          <a:p>
            <a:fld id="{A23E962E-8BFC-4B5B-A8E8-2CAAC6E594E0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9187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ADOxx </a:t>
            </a:r>
            <a:r>
              <a:rPr lang="de-DE" dirty="0" err="1" smtClean="0"/>
              <a:t>Getting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Started</a:t>
            </a:r>
            <a:r>
              <a:rPr lang="de-DE" baseline="0" dirty="0" smtClean="0"/>
              <a:t>: Basic Skills</a:t>
            </a:r>
          </a:p>
          <a:p>
            <a:r>
              <a:rPr lang="de-DE" baseline="0" dirty="0" smtClean="0"/>
              <a:t>ADOxx </a:t>
            </a:r>
            <a:r>
              <a:rPr lang="de-DE" baseline="0" dirty="0" err="1" smtClean="0"/>
              <a:t>Getting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Started</a:t>
            </a:r>
            <a:r>
              <a:rPr lang="de-DE" baseline="0" dirty="0" smtClean="0"/>
              <a:t>: </a:t>
            </a:r>
            <a:r>
              <a:rPr lang="de-DE" baseline="0" dirty="0" err="1" smtClean="0"/>
              <a:t>Advanced</a:t>
            </a:r>
            <a:r>
              <a:rPr lang="de-DE" baseline="0" dirty="0" smtClean="0"/>
              <a:t> Skills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E962E-8BFC-4B5B-A8E8-2CAAC6E594E0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539750" y="-1588"/>
            <a:ext cx="8123238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8905875" y="2917825"/>
            <a:ext cx="24765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8905875" y="2262188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8909050" y="3630613"/>
            <a:ext cx="24765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" name="Rechteck 7"/>
          <p:cNvSpPr/>
          <p:nvPr/>
        </p:nvSpPr>
        <p:spPr bwMode="auto">
          <a:xfrm>
            <a:off x="8909050" y="4337050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9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7863" y="317500"/>
            <a:ext cx="3730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>
              <a:defRPr/>
            </a:pPr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8256588" y="285750"/>
            <a:ext cx="590550" cy="534988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sz="2000">
              <a:solidFill>
                <a:schemeClr val="tx1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541338" y="6694488"/>
            <a:ext cx="8123237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0"/>
          </a:p>
        </p:txBody>
      </p:sp>
      <p:sp>
        <p:nvSpPr>
          <p:cNvPr id="13" name="Foliennummernplatzhalter 5"/>
          <p:cNvSpPr txBox="1">
            <a:spLocks/>
          </p:cNvSpPr>
          <p:nvPr/>
        </p:nvSpPr>
        <p:spPr bwMode="auto">
          <a:xfrm>
            <a:off x="8664575" y="6664325"/>
            <a:ext cx="3667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0F84BF3F-FDAE-478D-83E6-5EDF92E84B78}" type="slidenum">
              <a:rPr lang="de-DE" sz="800" b="0" smtClean="0">
                <a:solidFill>
                  <a:srgbClr val="4D4D4D"/>
                </a:solidFill>
                <a:latin typeface="Arial Narrow" pitchFamily="34" charset="0"/>
              </a:rPr>
              <a:pPr eaLnBrk="1" hangingPunct="1">
                <a:defRPr/>
              </a:pPr>
              <a:t>‹Nr.›</a:t>
            </a:fld>
            <a:endParaRPr lang="de-DE" sz="800" b="0" smtClean="0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14" name="Rechteck 9"/>
          <p:cNvSpPr>
            <a:spLocks noChangeArrowheads="1"/>
          </p:cNvSpPr>
          <p:nvPr/>
        </p:nvSpPr>
        <p:spPr bwMode="auto">
          <a:xfrm>
            <a:off x="527050" y="6669088"/>
            <a:ext cx="92392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ADO</a:t>
            </a:r>
            <a:r>
              <a:rPr lang="de-AT" sz="800" b="0" i="1">
                <a:solidFill>
                  <a:srgbClr val="4D4D4D"/>
                </a:solidFill>
              </a:rPr>
              <a:t>xx</a:t>
            </a:r>
            <a:r>
              <a:rPr lang="de-AT" sz="800" b="0" i="1" baseline="30000">
                <a:solidFill>
                  <a:srgbClr val="4D4D4D"/>
                </a:solidFill>
              </a:rPr>
              <a:t>®</a:t>
            </a:r>
            <a:r>
              <a:rPr lang="de-AT" sz="800" b="0">
                <a:solidFill>
                  <a:srgbClr val="4D4D4D"/>
                </a:solidFill>
              </a:rPr>
              <a:t> Tutorial</a:t>
            </a:r>
            <a:endParaRPr lang="de-AT" sz="800" b="0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8066088" y="6665913"/>
            <a:ext cx="6191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defPPr>
              <a:defRPr lang="de-DE"/>
            </a:defPPr>
            <a:lvl1pPr>
              <a:defRPr sz="800" b="1">
                <a:solidFill>
                  <a:srgbClr val="4D4D4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GB" b="0" dirty="0"/>
              <a:t>Version 1.0</a:t>
            </a:r>
            <a:endParaRPr lang="de-DE" b="0" dirty="0"/>
          </a:p>
        </p:txBody>
      </p:sp>
      <p:sp>
        <p:nvSpPr>
          <p:cNvPr id="16" name="Rechteck 9"/>
          <p:cNvSpPr>
            <a:spLocks noChangeArrowheads="1"/>
          </p:cNvSpPr>
          <p:nvPr/>
        </p:nvSpPr>
        <p:spPr bwMode="auto">
          <a:xfrm>
            <a:off x="541338" y="6669088"/>
            <a:ext cx="812165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© BOC Group | tutorial@adoxx.org</a:t>
            </a:r>
            <a:endParaRPr lang="de-AT" sz="800" b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606675"/>
            <a:ext cx="7772400" cy="14700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181226" y="4343400"/>
            <a:ext cx="4813596" cy="1219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rmal_Vorlage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00034" y="304205"/>
            <a:ext cx="7772400" cy="553031"/>
          </a:xfrm>
          <a:prstGeom prst="rect">
            <a:avLst/>
          </a:prstGeom>
        </p:spPr>
        <p:txBody>
          <a:bodyPr lIns="98449" tIns="49223" rIns="98449" bIns="49223"/>
          <a:lstStyle>
            <a:lvl1pPr>
              <a:defRPr/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500036" y="915539"/>
            <a:ext cx="7776467" cy="375270"/>
          </a:xfrm>
          <a:prstGeom prst="rect">
            <a:avLst/>
          </a:prstGeom>
        </p:spPr>
        <p:txBody>
          <a:bodyPr lIns="96899" tIns="31554" rIns="98449" bIns="31554"/>
          <a:lstStyle>
            <a:lvl1pPr>
              <a:buNone/>
              <a:defRPr sz="1800" b="1" baseline="0">
                <a:latin typeface="Arial Narrow" pitchFamily="34" charset="0"/>
              </a:defRPr>
            </a:lvl1pPr>
            <a:lvl2pPr algn="l">
              <a:buNone/>
              <a:defRPr sz="1900">
                <a:latin typeface="Arial Narrow" pitchFamily="34" charset="0"/>
              </a:defRPr>
            </a:lvl2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7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479192" y="1614777"/>
            <a:ext cx="7758010" cy="4860222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700">
                <a:latin typeface="Arial Narrow" pitchFamily="34" charset="0"/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400">
                <a:latin typeface="Arial Narrow" pitchFamily="34" charset="0"/>
              </a:defRPr>
            </a:lvl2pPr>
            <a:lvl3pPr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400">
                <a:latin typeface="Arial Narrow" pitchFamily="34" charset="0"/>
              </a:defRPr>
            </a:lvl3pPr>
            <a:lvl4pPr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2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>
              <a:defRPr sz="1200">
                <a:latin typeface="Arial Narrow" pitchFamily="34" charset="0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rmal_Vorlage_Nummerier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00034" y="304205"/>
            <a:ext cx="7772400" cy="553031"/>
          </a:xfrm>
          <a:prstGeom prst="rect">
            <a:avLst/>
          </a:prstGeom>
        </p:spPr>
        <p:txBody>
          <a:bodyPr lIns="98449" tIns="49223" rIns="98449" bIns="49223"/>
          <a:lstStyle>
            <a:lvl1pPr>
              <a:defRPr baseline="0"/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500036" y="915539"/>
            <a:ext cx="7776467" cy="375270"/>
          </a:xfrm>
          <a:prstGeom prst="rect">
            <a:avLst/>
          </a:prstGeom>
        </p:spPr>
        <p:txBody>
          <a:bodyPr lIns="96899" tIns="31554" rIns="98449" bIns="31554"/>
          <a:lstStyle>
            <a:lvl1pPr>
              <a:buNone/>
              <a:defRPr sz="1800" b="1" baseline="0">
                <a:latin typeface="Arial Narrow" pitchFamily="34" charset="0"/>
              </a:defRPr>
            </a:lvl1pPr>
            <a:lvl2pPr algn="l">
              <a:buNone/>
              <a:defRPr sz="1900">
                <a:latin typeface="Arial Narrow" pitchFamily="34" charset="0"/>
              </a:defRPr>
            </a:lvl2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6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540250" y="1614777"/>
            <a:ext cx="8124588" cy="4860222"/>
          </a:xfrm>
          <a:prstGeom prst="rect">
            <a:avLst/>
          </a:prstGeom>
        </p:spPr>
        <p:txBody>
          <a:bodyPr lIns="80147" tIns="40074" rIns="80147" bIns="40074"/>
          <a:lstStyle>
            <a:lvl1pPr marL="400736" indent="-400736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7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2pPr>
            <a:lvl3pPr marL="1285694" indent="-300552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3pPr>
            <a:lvl4pPr marL="1778265" indent="-300552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2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69445" indent="-300552" algn="l">
              <a:buSzPct val="100000"/>
              <a:buFont typeface="+mj-lt"/>
              <a:buAutoNum type="arabicPeriod"/>
              <a:defRPr sz="1200">
                <a:latin typeface="Arial Narrow" pitchFamily="34" charset="0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el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539750" y="-1588"/>
            <a:ext cx="8123238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8905875" y="2917825"/>
            <a:ext cx="24765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  <a:latin typeface="Arial Narrow"/>
              <a:cs typeface="Arial" pitchFamily="34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8905875" y="2262188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8909050" y="3630613"/>
            <a:ext cx="24765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8909050" y="4337050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pic>
        <p:nvPicPr>
          <p:cNvPr id="9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7863" y="317500"/>
            <a:ext cx="3730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pic>
        <p:nvPicPr>
          <p:cNvPr id="11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3" y="458788"/>
            <a:ext cx="927100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hteck 11"/>
          <p:cNvSpPr/>
          <p:nvPr userDrawn="1"/>
        </p:nvSpPr>
        <p:spPr>
          <a:xfrm>
            <a:off x="541338" y="6694488"/>
            <a:ext cx="8123237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13" name="Foliennummernplatzhalter 5"/>
          <p:cNvSpPr txBox="1">
            <a:spLocks/>
          </p:cNvSpPr>
          <p:nvPr userDrawn="1"/>
        </p:nvSpPr>
        <p:spPr bwMode="auto">
          <a:xfrm>
            <a:off x="8664575" y="6664325"/>
            <a:ext cx="3667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defRPr/>
            </a:pPr>
            <a:fld id="{5C9581C3-8B0C-4BD0-A647-3DC48B52C792}" type="slidenum">
              <a:rPr lang="de-DE" sz="800" b="0" smtClean="0">
                <a:solidFill>
                  <a:srgbClr val="4D4D4D"/>
                </a:solidFill>
                <a:latin typeface="Arial Narrow" pitchFamily="34" charset="0"/>
              </a:rPr>
              <a:pPr algn="l" eaLnBrk="1" hangingPunct="1">
                <a:defRPr/>
              </a:pPr>
              <a:t>‹Nr.›</a:t>
            </a:fld>
            <a:endParaRPr lang="de-DE" sz="800" b="0" smtClean="0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14" name="Rechteck 9"/>
          <p:cNvSpPr>
            <a:spLocks noChangeArrowheads="1"/>
          </p:cNvSpPr>
          <p:nvPr userDrawn="1"/>
        </p:nvSpPr>
        <p:spPr bwMode="auto">
          <a:xfrm>
            <a:off x="527050" y="6669088"/>
            <a:ext cx="92392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pPr algn="l"/>
            <a:r>
              <a:rPr lang="de-AT" sz="800" b="0">
                <a:solidFill>
                  <a:srgbClr val="4D4D4D"/>
                </a:solidFill>
              </a:rPr>
              <a:t>ADO</a:t>
            </a:r>
            <a:r>
              <a:rPr lang="de-AT" sz="800" b="0" i="1">
                <a:solidFill>
                  <a:srgbClr val="4D4D4D"/>
                </a:solidFill>
              </a:rPr>
              <a:t>xx</a:t>
            </a:r>
            <a:r>
              <a:rPr lang="de-AT" sz="800" b="0" i="1" baseline="30000">
                <a:solidFill>
                  <a:srgbClr val="4D4D4D"/>
                </a:solidFill>
              </a:rPr>
              <a:t>®</a:t>
            </a:r>
            <a:r>
              <a:rPr lang="de-AT" sz="800" b="0">
                <a:solidFill>
                  <a:srgbClr val="4D4D4D"/>
                </a:solidFill>
              </a:rPr>
              <a:t> Tutorial</a:t>
            </a:r>
            <a:endParaRPr lang="de-AT" sz="800" b="0">
              <a:solidFill>
                <a:srgbClr val="000000"/>
              </a:solidFill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 userDrawn="1"/>
        </p:nvSpPr>
        <p:spPr bwMode="auto">
          <a:xfrm>
            <a:off x="8066088" y="6665913"/>
            <a:ext cx="6191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defPPr>
              <a:defRPr lang="de-DE"/>
            </a:defPPr>
            <a:lvl1pPr>
              <a:defRPr sz="800" b="1">
                <a:solidFill>
                  <a:srgbClr val="4D4D4D"/>
                </a:solidFill>
                <a:latin typeface="Arial Narrow" pitchFamily="34" charset="0"/>
              </a:defRPr>
            </a:lvl1pPr>
          </a:lstStyle>
          <a:p>
            <a:pPr algn="l">
              <a:defRPr/>
            </a:pPr>
            <a:r>
              <a:rPr lang="en-GB" b="0" dirty="0" smtClean="0"/>
              <a:t>Version 1.0</a:t>
            </a:r>
            <a:endParaRPr lang="de-DE" b="0" dirty="0" smtClean="0"/>
          </a:p>
        </p:txBody>
      </p:sp>
      <p:sp>
        <p:nvSpPr>
          <p:cNvPr id="16" name="Rechteck 9"/>
          <p:cNvSpPr>
            <a:spLocks noChangeArrowheads="1"/>
          </p:cNvSpPr>
          <p:nvPr userDrawn="1"/>
        </p:nvSpPr>
        <p:spPr bwMode="auto">
          <a:xfrm>
            <a:off x="541338" y="6669088"/>
            <a:ext cx="812165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© BOC Group | tutorial@adoxx.org</a:t>
            </a:r>
            <a:endParaRPr lang="de-AT" sz="800" b="0">
              <a:solidFill>
                <a:srgbClr val="000000"/>
              </a:solidFill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1578731" y="448647"/>
            <a:ext cx="5192406" cy="961080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buFontTx/>
              <a:buNone/>
              <a:defRPr sz="2500" b="1">
                <a:latin typeface="Arial Narrow" pitchFamily="34" charset="0"/>
              </a:defRPr>
            </a:lvl1pPr>
            <a:lvl2pPr>
              <a:buFontTx/>
              <a:buNone/>
              <a:defRPr sz="2500" b="1">
                <a:latin typeface="Arial Narrow" pitchFamily="34" charset="0"/>
              </a:defRPr>
            </a:lvl2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genda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  <a:prstGeom prst="rect">
            <a:avLst/>
          </a:prstGeom>
        </p:spPr>
        <p:txBody>
          <a:bodyPr lIns="80147" tIns="40074" rIns="80147" bIns="40074"/>
          <a:lstStyle/>
          <a:p>
            <a:r>
              <a:rPr lang="de-DE" noProof="0" smtClean="0"/>
              <a:t>Titelmasterformat durch Klicken bearbeiten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rmal_AD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500034" y="304205"/>
            <a:ext cx="7772400" cy="553031"/>
          </a:xfrm>
          <a:prstGeom prst="rect">
            <a:avLst/>
          </a:prstGeom>
        </p:spPr>
        <p:txBody>
          <a:bodyPr lIns="98449" tIns="49223" rIns="98449" bIns="49223"/>
          <a:lstStyle>
            <a:lvl1pPr>
              <a:defRPr baseline="0"/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500036" y="915539"/>
            <a:ext cx="7776467" cy="375270"/>
          </a:xfrm>
          <a:prstGeom prst="rect">
            <a:avLst/>
          </a:prstGeom>
        </p:spPr>
        <p:txBody>
          <a:bodyPr lIns="96899" tIns="31554" rIns="98449" bIns="31554"/>
          <a:lstStyle>
            <a:lvl1pPr>
              <a:buNone/>
              <a:defRPr sz="1800" b="1" baseline="0">
                <a:latin typeface="Arial Narrow" pitchFamily="34" charset="0"/>
              </a:defRPr>
            </a:lvl1pPr>
            <a:lvl2pPr algn="l">
              <a:buNone/>
              <a:defRPr sz="1900">
                <a:latin typeface="Arial Narrow" pitchFamily="34" charset="0"/>
              </a:defRPr>
            </a:lvl2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479192" y="1614777"/>
            <a:ext cx="7758010" cy="4860222"/>
          </a:xfrm>
          <a:prstGeom prst="rect">
            <a:avLst/>
          </a:prstGeom>
        </p:spPr>
        <p:txBody>
          <a:bodyPr lIns="80147" tIns="40074" rIns="80147" bIns="40074"/>
          <a:lstStyle>
            <a:lvl1pPr marL="400736" indent="-400736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700">
                <a:latin typeface="Arial Narrow" pitchFamily="34" charset="0"/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2pPr>
            <a:lvl3pPr marL="1285694" indent="-300552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3pPr>
            <a:lvl4pPr marL="1778265" indent="-300552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2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69445" indent="-300552">
              <a:buSzPct val="100000"/>
              <a:buFont typeface="+mj-lt"/>
              <a:buAutoNum type="arabicPeriod"/>
              <a:defRPr sz="1200">
                <a:latin typeface="Arial Narrow" pitchFamily="34" charset="0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rmal_ado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21846" y="304205"/>
            <a:ext cx="7772400" cy="553031"/>
          </a:xfrm>
          <a:prstGeom prst="rect">
            <a:avLst/>
          </a:prstGeom>
        </p:spPr>
        <p:txBody>
          <a:bodyPr lIns="0" tIns="49223" rIns="98449" bIns="49223"/>
          <a:lstStyle>
            <a:lvl1pPr>
              <a:defRPr/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521848" y="915539"/>
            <a:ext cx="7776467" cy="375270"/>
          </a:xfrm>
          <a:prstGeom prst="rect">
            <a:avLst/>
          </a:prstGeom>
          <a:noFill/>
        </p:spPr>
        <p:txBody>
          <a:bodyPr lIns="31554" tIns="31554" rIns="98449" bIns="31554"/>
          <a:lstStyle>
            <a:lvl1pPr>
              <a:buNone/>
              <a:defRPr sz="1800" b="1" baseline="0">
                <a:latin typeface="Arial Narrow" pitchFamily="34" charset="0"/>
              </a:defRPr>
            </a:lvl1pPr>
            <a:lvl2pPr algn="l">
              <a:buNone/>
              <a:defRPr sz="1900">
                <a:latin typeface="Arial Narrow" pitchFamily="34" charset="0"/>
              </a:defRPr>
            </a:lvl2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418075" y="1614777"/>
            <a:ext cx="8185675" cy="4860222"/>
          </a:xfrm>
          <a:prstGeom prst="rect">
            <a:avLst/>
          </a:prstGeom>
        </p:spPr>
        <p:txBody>
          <a:bodyPr lIns="80147" tIns="40074" rIns="80147" bIns="40074"/>
          <a:lstStyle>
            <a:lvl1pPr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7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4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200">
                <a:latin typeface="Arial Narrow" pitchFamily="34" charset="0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539750" y="-1588"/>
            <a:ext cx="8123238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8905875" y="2917825"/>
            <a:ext cx="24765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  <a:latin typeface="Arial Narrow"/>
              <a:cs typeface="Arial" pitchFamily="34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8905875" y="2262188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8909050" y="3630613"/>
            <a:ext cx="24765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8909050" y="4337050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pic>
        <p:nvPicPr>
          <p:cNvPr id="9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7863" y="317500"/>
            <a:ext cx="3730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 userDrawn="1"/>
        </p:nvSpPr>
        <p:spPr>
          <a:xfrm>
            <a:off x="541338" y="6694488"/>
            <a:ext cx="8123237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12" name="Foliennummernplatzhalter 5"/>
          <p:cNvSpPr txBox="1">
            <a:spLocks/>
          </p:cNvSpPr>
          <p:nvPr userDrawn="1"/>
        </p:nvSpPr>
        <p:spPr bwMode="auto">
          <a:xfrm>
            <a:off x="8664575" y="6664325"/>
            <a:ext cx="3667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defRPr/>
            </a:pPr>
            <a:fld id="{20EEEB6D-C5A6-49BB-9115-A54C60010ACD}" type="slidenum">
              <a:rPr lang="de-DE" sz="800" b="0" smtClean="0">
                <a:solidFill>
                  <a:srgbClr val="4D4D4D"/>
                </a:solidFill>
                <a:latin typeface="Arial Narrow" pitchFamily="34" charset="0"/>
              </a:rPr>
              <a:pPr algn="l" eaLnBrk="1" hangingPunct="1">
                <a:defRPr/>
              </a:pPr>
              <a:t>‹Nr.›</a:t>
            </a:fld>
            <a:endParaRPr lang="de-DE" sz="800" b="0" smtClean="0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13" name="Rechteck 9"/>
          <p:cNvSpPr>
            <a:spLocks noChangeArrowheads="1"/>
          </p:cNvSpPr>
          <p:nvPr userDrawn="1"/>
        </p:nvSpPr>
        <p:spPr bwMode="auto">
          <a:xfrm>
            <a:off x="527050" y="6669088"/>
            <a:ext cx="92392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pPr algn="l"/>
            <a:r>
              <a:rPr lang="de-AT" sz="800" b="0">
                <a:solidFill>
                  <a:srgbClr val="4D4D4D"/>
                </a:solidFill>
              </a:rPr>
              <a:t>ADO</a:t>
            </a:r>
            <a:r>
              <a:rPr lang="de-AT" sz="800" b="0" i="1">
                <a:solidFill>
                  <a:srgbClr val="4D4D4D"/>
                </a:solidFill>
              </a:rPr>
              <a:t>xx</a:t>
            </a:r>
            <a:r>
              <a:rPr lang="de-AT" sz="800" b="0" i="1" baseline="30000">
                <a:solidFill>
                  <a:srgbClr val="4D4D4D"/>
                </a:solidFill>
              </a:rPr>
              <a:t>®</a:t>
            </a:r>
            <a:r>
              <a:rPr lang="de-AT" sz="800" b="0">
                <a:solidFill>
                  <a:srgbClr val="4D4D4D"/>
                </a:solidFill>
              </a:rPr>
              <a:t> Tutorial</a:t>
            </a:r>
            <a:endParaRPr lang="de-AT" sz="800" b="0">
              <a:solidFill>
                <a:srgbClr val="000000"/>
              </a:solidFill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 userDrawn="1"/>
        </p:nvSpPr>
        <p:spPr bwMode="auto">
          <a:xfrm>
            <a:off x="8066088" y="6665913"/>
            <a:ext cx="6191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defPPr>
              <a:defRPr lang="de-DE"/>
            </a:defPPr>
            <a:lvl1pPr>
              <a:defRPr sz="800" b="1">
                <a:solidFill>
                  <a:srgbClr val="4D4D4D"/>
                </a:solidFill>
                <a:latin typeface="Arial Narrow" pitchFamily="34" charset="0"/>
              </a:defRPr>
            </a:lvl1pPr>
          </a:lstStyle>
          <a:p>
            <a:pPr algn="l">
              <a:defRPr/>
            </a:pPr>
            <a:r>
              <a:rPr lang="en-GB" b="0" dirty="0" smtClean="0"/>
              <a:t>Version 1.0</a:t>
            </a:r>
            <a:endParaRPr lang="de-DE" b="0" dirty="0" smtClean="0"/>
          </a:p>
        </p:txBody>
      </p:sp>
      <p:sp>
        <p:nvSpPr>
          <p:cNvPr id="15" name="Rechteck 9"/>
          <p:cNvSpPr>
            <a:spLocks noChangeArrowheads="1"/>
          </p:cNvSpPr>
          <p:nvPr userDrawn="1"/>
        </p:nvSpPr>
        <p:spPr bwMode="auto">
          <a:xfrm>
            <a:off x="541338" y="6669088"/>
            <a:ext cx="812165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© BOC Group | tutorial@adoxx.org</a:t>
            </a:r>
            <a:endParaRPr lang="de-AT" sz="800" b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4125" y="339725"/>
            <a:ext cx="7889875" cy="609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4125" y="1179513"/>
            <a:ext cx="7204075" cy="4916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539750" y="-1588"/>
            <a:ext cx="8123238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3" name="Rechteck 2"/>
          <p:cNvSpPr>
            <a:spLocks noChangeArrowheads="1"/>
          </p:cNvSpPr>
          <p:nvPr/>
        </p:nvSpPr>
        <p:spPr bwMode="auto">
          <a:xfrm>
            <a:off x="8905875" y="2917825"/>
            <a:ext cx="24765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  <a:latin typeface="Arial Narrow"/>
              <a:cs typeface="Arial" pitchFamily="34" charset="0"/>
            </a:endParaRPr>
          </a:p>
        </p:txBody>
      </p:sp>
      <p:sp>
        <p:nvSpPr>
          <p:cNvPr id="4" name="Rechteck 3"/>
          <p:cNvSpPr/>
          <p:nvPr/>
        </p:nvSpPr>
        <p:spPr bwMode="auto">
          <a:xfrm>
            <a:off x="8905875" y="2262188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8909050" y="3630613"/>
            <a:ext cx="24765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8909050" y="4337050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pic>
        <p:nvPicPr>
          <p:cNvPr id="7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7863" y="317500"/>
            <a:ext cx="3730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 userDrawn="1"/>
        </p:nvSpPr>
        <p:spPr>
          <a:xfrm>
            <a:off x="541338" y="6694488"/>
            <a:ext cx="8123237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10" name="Foliennummernplatzhalter 5"/>
          <p:cNvSpPr txBox="1">
            <a:spLocks/>
          </p:cNvSpPr>
          <p:nvPr userDrawn="1"/>
        </p:nvSpPr>
        <p:spPr bwMode="auto">
          <a:xfrm>
            <a:off x="8664575" y="6664325"/>
            <a:ext cx="3667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defRPr/>
            </a:pPr>
            <a:fld id="{A0B30DAB-0049-45CF-87B3-DA54D643C344}" type="slidenum">
              <a:rPr lang="de-DE" sz="800" b="0" smtClean="0">
                <a:solidFill>
                  <a:srgbClr val="4D4D4D"/>
                </a:solidFill>
                <a:latin typeface="Arial Narrow" pitchFamily="34" charset="0"/>
              </a:rPr>
              <a:pPr algn="l" eaLnBrk="1" hangingPunct="1">
                <a:defRPr/>
              </a:pPr>
              <a:t>‹Nr.›</a:t>
            </a:fld>
            <a:endParaRPr lang="de-DE" sz="800" b="0" smtClean="0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11" name="Rechteck 9"/>
          <p:cNvSpPr>
            <a:spLocks noChangeArrowheads="1"/>
          </p:cNvSpPr>
          <p:nvPr userDrawn="1"/>
        </p:nvSpPr>
        <p:spPr bwMode="auto">
          <a:xfrm>
            <a:off x="527050" y="6669088"/>
            <a:ext cx="92392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pPr algn="l"/>
            <a:r>
              <a:rPr lang="de-AT" sz="800" b="0">
                <a:solidFill>
                  <a:srgbClr val="4D4D4D"/>
                </a:solidFill>
              </a:rPr>
              <a:t>ADO</a:t>
            </a:r>
            <a:r>
              <a:rPr lang="de-AT" sz="800" b="0" i="1">
                <a:solidFill>
                  <a:srgbClr val="4D4D4D"/>
                </a:solidFill>
              </a:rPr>
              <a:t>xx</a:t>
            </a:r>
            <a:r>
              <a:rPr lang="de-AT" sz="800" b="0" i="1" baseline="30000">
                <a:solidFill>
                  <a:srgbClr val="4D4D4D"/>
                </a:solidFill>
              </a:rPr>
              <a:t>®</a:t>
            </a:r>
            <a:r>
              <a:rPr lang="de-AT" sz="800" b="0">
                <a:solidFill>
                  <a:srgbClr val="4D4D4D"/>
                </a:solidFill>
              </a:rPr>
              <a:t> Tutorial</a:t>
            </a:r>
            <a:endParaRPr lang="de-AT" sz="800" b="0">
              <a:solidFill>
                <a:srgbClr val="000000"/>
              </a:solidFill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 userDrawn="1"/>
        </p:nvSpPr>
        <p:spPr bwMode="auto">
          <a:xfrm>
            <a:off x="8066088" y="6665913"/>
            <a:ext cx="6191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defPPr>
              <a:defRPr lang="de-DE"/>
            </a:defPPr>
            <a:lvl1pPr>
              <a:defRPr sz="800" b="1">
                <a:solidFill>
                  <a:srgbClr val="4D4D4D"/>
                </a:solidFill>
                <a:latin typeface="Arial Narrow" pitchFamily="34" charset="0"/>
              </a:defRPr>
            </a:lvl1pPr>
          </a:lstStyle>
          <a:p>
            <a:pPr algn="l">
              <a:defRPr/>
            </a:pPr>
            <a:r>
              <a:rPr lang="en-GB" b="0" dirty="0" smtClean="0"/>
              <a:t>Version 1.0</a:t>
            </a:r>
            <a:endParaRPr lang="de-DE" b="0" dirty="0" smtClean="0"/>
          </a:p>
        </p:txBody>
      </p:sp>
      <p:sp>
        <p:nvSpPr>
          <p:cNvPr id="13" name="Rechteck 9"/>
          <p:cNvSpPr>
            <a:spLocks noChangeArrowheads="1"/>
          </p:cNvSpPr>
          <p:nvPr userDrawn="1"/>
        </p:nvSpPr>
        <p:spPr bwMode="auto">
          <a:xfrm>
            <a:off x="541338" y="6669088"/>
            <a:ext cx="812165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© BOC Group | tutorial@adoxx.org</a:t>
            </a:r>
            <a:endParaRPr lang="de-AT" sz="8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rmal_Vorlage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00034" y="304205"/>
            <a:ext cx="7772400" cy="553031"/>
          </a:xfrm>
          <a:prstGeom prst="rect">
            <a:avLst/>
          </a:prstGeom>
        </p:spPr>
        <p:txBody>
          <a:bodyPr lIns="98449" tIns="49223" rIns="98449" bIns="49223"/>
          <a:lstStyle>
            <a:lvl1pPr>
              <a:defRPr/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500036" y="915539"/>
            <a:ext cx="7776467" cy="375270"/>
          </a:xfrm>
          <a:prstGeom prst="rect">
            <a:avLst/>
          </a:prstGeom>
        </p:spPr>
        <p:txBody>
          <a:bodyPr lIns="96899" tIns="31554" rIns="98449" bIns="31554"/>
          <a:lstStyle>
            <a:lvl1pPr>
              <a:buNone/>
              <a:defRPr sz="1800" b="1" baseline="0">
                <a:latin typeface="Arial Narrow" pitchFamily="34" charset="0"/>
              </a:defRPr>
            </a:lvl1pPr>
            <a:lvl2pPr algn="l">
              <a:buNone/>
              <a:defRPr sz="1900">
                <a:latin typeface="Arial Narrow" pitchFamily="34" charset="0"/>
              </a:defRPr>
            </a:lvl2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7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479192" y="1614777"/>
            <a:ext cx="7758010" cy="4860222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700">
                <a:latin typeface="Arial Narrow" pitchFamily="34" charset="0"/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400">
                <a:latin typeface="Arial Narrow" pitchFamily="34" charset="0"/>
              </a:defRPr>
            </a:lvl2pPr>
            <a:lvl3pPr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400">
                <a:latin typeface="Arial Narrow" pitchFamily="34" charset="0"/>
              </a:defRPr>
            </a:lvl3pPr>
            <a:lvl4pPr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2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>
              <a:defRPr sz="1200">
                <a:latin typeface="Arial Narrow" pitchFamily="34" charset="0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GB" noProof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el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539750" y="-1588"/>
            <a:ext cx="8123238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8905875" y="2917825"/>
            <a:ext cx="24765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8905875" y="2262188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8909050" y="3630613"/>
            <a:ext cx="24765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" name="Rechteck 7"/>
          <p:cNvSpPr/>
          <p:nvPr/>
        </p:nvSpPr>
        <p:spPr bwMode="auto">
          <a:xfrm>
            <a:off x="8909050" y="4337050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9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7863" y="317500"/>
            <a:ext cx="3730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>
              <a:defRPr/>
            </a:pPr>
            <a:endParaRPr lang="de-DE"/>
          </a:p>
        </p:txBody>
      </p:sp>
      <p:pic>
        <p:nvPicPr>
          <p:cNvPr id="11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3" y="458788"/>
            <a:ext cx="927100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hteck 11"/>
          <p:cNvSpPr/>
          <p:nvPr/>
        </p:nvSpPr>
        <p:spPr>
          <a:xfrm>
            <a:off x="541338" y="6694488"/>
            <a:ext cx="8123237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0"/>
          </a:p>
        </p:txBody>
      </p:sp>
      <p:sp>
        <p:nvSpPr>
          <p:cNvPr id="13" name="Foliennummernplatzhalter 5"/>
          <p:cNvSpPr txBox="1">
            <a:spLocks/>
          </p:cNvSpPr>
          <p:nvPr/>
        </p:nvSpPr>
        <p:spPr bwMode="auto">
          <a:xfrm>
            <a:off x="8664575" y="6664325"/>
            <a:ext cx="3667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DAF38892-760B-4B4B-9BEF-F1D1CFA6C32C}" type="slidenum">
              <a:rPr lang="de-DE" sz="800" b="0" smtClean="0">
                <a:solidFill>
                  <a:srgbClr val="4D4D4D"/>
                </a:solidFill>
                <a:latin typeface="Arial Narrow" pitchFamily="34" charset="0"/>
              </a:rPr>
              <a:pPr eaLnBrk="1" hangingPunct="1">
                <a:defRPr/>
              </a:pPr>
              <a:t>‹Nr.›</a:t>
            </a:fld>
            <a:endParaRPr lang="de-DE" sz="800" b="0" smtClean="0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14" name="Rechteck 9"/>
          <p:cNvSpPr>
            <a:spLocks noChangeArrowheads="1"/>
          </p:cNvSpPr>
          <p:nvPr/>
        </p:nvSpPr>
        <p:spPr bwMode="auto">
          <a:xfrm>
            <a:off x="527050" y="6669088"/>
            <a:ext cx="92392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ADO</a:t>
            </a:r>
            <a:r>
              <a:rPr lang="de-AT" sz="800" b="0" i="1">
                <a:solidFill>
                  <a:srgbClr val="4D4D4D"/>
                </a:solidFill>
              </a:rPr>
              <a:t>xx</a:t>
            </a:r>
            <a:r>
              <a:rPr lang="de-AT" sz="800" b="0" i="1" baseline="30000">
                <a:solidFill>
                  <a:srgbClr val="4D4D4D"/>
                </a:solidFill>
              </a:rPr>
              <a:t>®</a:t>
            </a:r>
            <a:r>
              <a:rPr lang="de-AT" sz="800" b="0">
                <a:solidFill>
                  <a:srgbClr val="4D4D4D"/>
                </a:solidFill>
              </a:rPr>
              <a:t> Tutorial</a:t>
            </a:r>
            <a:endParaRPr lang="de-AT" sz="800" b="0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8066088" y="6665913"/>
            <a:ext cx="6191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defPPr>
              <a:defRPr lang="de-DE"/>
            </a:defPPr>
            <a:lvl1pPr>
              <a:defRPr sz="800" b="1">
                <a:solidFill>
                  <a:srgbClr val="4D4D4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GB" b="0" dirty="0"/>
              <a:t>Version 1.0</a:t>
            </a:r>
            <a:endParaRPr lang="de-DE" b="0" dirty="0"/>
          </a:p>
        </p:txBody>
      </p:sp>
      <p:sp>
        <p:nvSpPr>
          <p:cNvPr id="16" name="Rechteck 9"/>
          <p:cNvSpPr>
            <a:spLocks noChangeArrowheads="1"/>
          </p:cNvSpPr>
          <p:nvPr/>
        </p:nvSpPr>
        <p:spPr bwMode="auto">
          <a:xfrm>
            <a:off x="541338" y="6669088"/>
            <a:ext cx="812165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© BOC Group | tutorial@adoxx.org</a:t>
            </a:r>
            <a:endParaRPr lang="de-AT" sz="800" b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1578731" y="448647"/>
            <a:ext cx="5192406" cy="961080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buFontTx/>
              <a:buNone/>
              <a:defRPr sz="2500" b="1">
                <a:latin typeface="Arial Narrow" pitchFamily="34" charset="0"/>
              </a:defRPr>
            </a:lvl1pPr>
            <a:lvl2pPr>
              <a:buFontTx/>
              <a:buNone/>
              <a:defRPr sz="2500" b="1">
                <a:latin typeface="Arial Narrow" pitchFamily="34" charset="0"/>
              </a:defRPr>
            </a:lvl2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genda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  <a:prstGeom prst="rect">
            <a:avLst/>
          </a:prstGeom>
        </p:spPr>
        <p:txBody>
          <a:bodyPr lIns="80147" tIns="40074" rIns="80147" bIns="40074"/>
          <a:lstStyle/>
          <a:p>
            <a:r>
              <a:rPr lang="de-DE" noProof="0" smtClean="0"/>
              <a:t>Titelmasterformat durch Klicken bearbeiten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rmal_AD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500034" y="304205"/>
            <a:ext cx="7772400" cy="553031"/>
          </a:xfrm>
          <a:prstGeom prst="rect">
            <a:avLst/>
          </a:prstGeom>
        </p:spPr>
        <p:txBody>
          <a:bodyPr lIns="98449" tIns="49223" rIns="98449" bIns="49223"/>
          <a:lstStyle>
            <a:lvl1pPr>
              <a:defRPr baseline="0"/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500036" y="915539"/>
            <a:ext cx="7776467" cy="375270"/>
          </a:xfrm>
          <a:prstGeom prst="rect">
            <a:avLst/>
          </a:prstGeom>
        </p:spPr>
        <p:txBody>
          <a:bodyPr lIns="96899" tIns="31554" rIns="98449" bIns="31554"/>
          <a:lstStyle>
            <a:lvl1pPr>
              <a:buNone/>
              <a:defRPr sz="1800" b="1" baseline="0">
                <a:latin typeface="Arial Narrow" pitchFamily="34" charset="0"/>
              </a:defRPr>
            </a:lvl1pPr>
            <a:lvl2pPr algn="l">
              <a:buNone/>
              <a:defRPr sz="1900">
                <a:latin typeface="Arial Narrow" pitchFamily="34" charset="0"/>
              </a:defRPr>
            </a:lvl2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479192" y="1614777"/>
            <a:ext cx="7758010" cy="4860222"/>
          </a:xfrm>
          <a:prstGeom prst="rect">
            <a:avLst/>
          </a:prstGeom>
        </p:spPr>
        <p:txBody>
          <a:bodyPr lIns="80147" tIns="40074" rIns="80147" bIns="40074"/>
          <a:lstStyle>
            <a:lvl1pPr marL="400736" indent="-400736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700">
                <a:latin typeface="Arial Narrow" pitchFamily="34" charset="0"/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2pPr>
            <a:lvl3pPr marL="1285694" indent="-300552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3pPr>
            <a:lvl4pPr marL="1778265" indent="-300552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2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69445" indent="-300552">
              <a:buSzPct val="100000"/>
              <a:buFont typeface="+mj-lt"/>
              <a:buAutoNum type="arabicPeriod"/>
              <a:defRPr sz="1200">
                <a:latin typeface="Arial Narrow" pitchFamily="34" charset="0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rmal_ado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21846" y="304205"/>
            <a:ext cx="7772400" cy="553031"/>
          </a:xfrm>
          <a:prstGeom prst="rect">
            <a:avLst/>
          </a:prstGeom>
        </p:spPr>
        <p:txBody>
          <a:bodyPr lIns="0" tIns="49223" rIns="98449" bIns="49223"/>
          <a:lstStyle>
            <a:lvl1pPr>
              <a:defRPr/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521848" y="915539"/>
            <a:ext cx="7776467" cy="375270"/>
          </a:xfrm>
          <a:prstGeom prst="rect">
            <a:avLst/>
          </a:prstGeom>
          <a:noFill/>
        </p:spPr>
        <p:txBody>
          <a:bodyPr lIns="31554" tIns="31554" rIns="98449" bIns="31554"/>
          <a:lstStyle>
            <a:lvl1pPr>
              <a:buNone/>
              <a:defRPr sz="1800" b="1" baseline="0">
                <a:latin typeface="Arial Narrow" pitchFamily="34" charset="0"/>
              </a:defRPr>
            </a:lvl1pPr>
            <a:lvl2pPr algn="l">
              <a:buNone/>
              <a:defRPr sz="1900">
                <a:latin typeface="Arial Narrow" pitchFamily="34" charset="0"/>
              </a:defRPr>
            </a:lvl2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418075" y="1614777"/>
            <a:ext cx="8185675" cy="4860222"/>
          </a:xfrm>
          <a:prstGeom prst="rect">
            <a:avLst/>
          </a:prstGeom>
        </p:spPr>
        <p:txBody>
          <a:bodyPr lIns="80147" tIns="40074" rIns="80147" bIns="40074"/>
          <a:lstStyle>
            <a:lvl1pPr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7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4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200">
                <a:latin typeface="Arial Narrow" pitchFamily="34" charset="0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GB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539750" y="-1588"/>
            <a:ext cx="8123238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8905875" y="2917825"/>
            <a:ext cx="24765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8905875" y="2262188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8909050" y="3630613"/>
            <a:ext cx="24765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" name="Rechteck 7"/>
          <p:cNvSpPr/>
          <p:nvPr/>
        </p:nvSpPr>
        <p:spPr bwMode="auto">
          <a:xfrm>
            <a:off x="8909050" y="4337050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9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7863" y="317500"/>
            <a:ext cx="3730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>
              <a:defRPr/>
            </a:pPr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541338" y="6694488"/>
            <a:ext cx="8123237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0"/>
          </a:p>
        </p:txBody>
      </p:sp>
      <p:sp>
        <p:nvSpPr>
          <p:cNvPr id="12" name="Foliennummernplatzhalter 5"/>
          <p:cNvSpPr txBox="1">
            <a:spLocks/>
          </p:cNvSpPr>
          <p:nvPr/>
        </p:nvSpPr>
        <p:spPr bwMode="auto">
          <a:xfrm>
            <a:off x="8664575" y="6664325"/>
            <a:ext cx="3667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BE902A35-49D3-4418-8951-49E2860440A2}" type="slidenum">
              <a:rPr lang="de-DE" sz="800" b="0" smtClean="0">
                <a:solidFill>
                  <a:srgbClr val="4D4D4D"/>
                </a:solidFill>
                <a:latin typeface="Arial Narrow" pitchFamily="34" charset="0"/>
              </a:rPr>
              <a:pPr eaLnBrk="1" hangingPunct="1">
                <a:defRPr/>
              </a:pPr>
              <a:t>‹Nr.›</a:t>
            </a:fld>
            <a:endParaRPr lang="de-DE" sz="800" b="0" smtClean="0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13" name="Rechteck 9"/>
          <p:cNvSpPr>
            <a:spLocks noChangeArrowheads="1"/>
          </p:cNvSpPr>
          <p:nvPr/>
        </p:nvSpPr>
        <p:spPr bwMode="auto">
          <a:xfrm>
            <a:off x="527050" y="6669088"/>
            <a:ext cx="92392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ADO</a:t>
            </a:r>
            <a:r>
              <a:rPr lang="de-AT" sz="800" b="0" i="1">
                <a:solidFill>
                  <a:srgbClr val="4D4D4D"/>
                </a:solidFill>
              </a:rPr>
              <a:t>xx</a:t>
            </a:r>
            <a:r>
              <a:rPr lang="de-AT" sz="800" b="0" i="1" baseline="30000">
                <a:solidFill>
                  <a:srgbClr val="4D4D4D"/>
                </a:solidFill>
              </a:rPr>
              <a:t>®</a:t>
            </a:r>
            <a:r>
              <a:rPr lang="de-AT" sz="800" b="0">
                <a:solidFill>
                  <a:srgbClr val="4D4D4D"/>
                </a:solidFill>
              </a:rPr>
              <a:t> Tutorial</a:t>
            </a:r>
            <a:endParaRPr lang="de-AT" sz="800" b="0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8066088" y="6665913"/>
            <a:ext cx="6191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defPPr>
              <a:defRPr lang="de-DE"/>
            </a:defPPr>
            <a:lvl1pPr>
              <a:defRPr sz="800" b="1">
                <a:solidFill>
                  <a:srgbClr val="4D4D4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GB" b="0" dirty="0"/>
              <a:t>Version 1.0</a:t>
            </a:r>
            <a:endParaRPr lang="de-DE" b="0" dirty="0"/>
          </a:p>
        </p:txBody>
      </p:sp>
      <p:sp>
        <p:nvSpPr>
          <p:cNvPr id="15" name="Rechteck 9"/>
          <p:cNvSpPr>
            <a:spLocks noChangeArrowheads="1"/>
          </p:cNvSpPr>
          <p:nvPr/>
        </p:nvSpPr>
        <p:spPr bwMode="auto">
          <a:xfrm>
            <a:off x="541338" y="6669088"/>
            <a:ext cx="812165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© BOC Group | tutorial@adoxx.org</a:t>
            </a:r>
            <a:endParaRPr lang="de-AT" sz="800" b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4125" y="339725"/>
            <a:ext cx="7889875" cy="609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4125" y="1179513"/>
            <a:ext cx="7204075" cy="4916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539750" y="-1588"/>
            <a:ext cx="8123238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8905875" y="2917825"/>
            <a:ext cx="24765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  <a:latin typeface="Arial Narrow"/>
              <a:cs typeface="Arial" pitchFamily="34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8905875" y="2262188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8909050" y="3630613"/>
            <a:ext cx="24765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8909050" y="4337050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pic>
        <p:nvPicPr>
          <p:cNvPr id="9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7863" y="317500"/>
            <a:ext cx="3730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 userDrawn="1"/>
        </p:nvSpPr>
        <p:spPr>
          <a:xfrm>
            <a:off x="8256588" y="285750"/>
            <a:ext cx="590550" cy="534988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sz="2000" b="0">
              <a:solidFill>
                <a:prstClr val="black"/>
              </a:solidFill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541338" y="6694488"/>
            <a:ext cx="8123237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13" name="Foliennummernplatzhalter 5"/>
          <p:cNvSpPr txBox="1">
            <a:spLocks/>
          </p:cNvSpPr>
          <p:nvPr userDrawn="1"/>
        </p:nvSpPr>
        <p:spPr bwMode="auto">
          <a:xfrm>
            <a:off x="8664575" y="6664325"/>
            <a:ext cx="3667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defRPr/>
            </a:pPr>
            <a:fld id="{4405102B-B77D-42EA-B118-E95BF80C9692}" type="slidenum">
              <a:rPr lang="de-DE" sz="800" b="0" smtClean="0">
                <a:solidFill>
                  <a:srgbClr val="4D4D4D"/>
                </a:solidFill>
                <a:latin typeface="Arial Narrow" pitchFamily="34" charset="0"/>
              </a:rPr>
              <a:pPr algn="l" eaLnBrk="1" hangingPunct="1">
                <a:defRPr/>
              </a:pPr>
              <a:t>‹Nr.›</a:t>
            </a:fld>
            <a:endParaRPr lang="de-DE" sz="800" b="0" smtClean="0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14" name="Rechteck 9"/>
          <p:cNvSpPr>
            <a:spLocks noChangeArrowheads="1"/>
          </p:cNvSpPr>
          <p:nvPr userDrawn="1"/>
        </p:nvSpPr>
        <p:spPr bwMode="auto">
          <a:xfrm>
            <a:off x="527050" y="6669088"/>
            <a:ext cx="92392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pPr algn="l"/>
            <a:r>
              <a:rPr lang="de-AT" sz="800" b="0">
                <a:solidFill>
                  <a:srgbClr val="4D4D4D"/>
                </a:solidFill>
              </a:rPr>
              <a:t>ADO</a:t>
            </a:r>
            <a:r>
              <a:rPr lang="de-AT" sz="800" b="0" i="1">
                <a:solidFill>
                  <a:srgbClr val="4D4D4D"/>
                </a:solidFill>
              </a:rPr>
              <a:t>xx</a:t>
            </a:r>
            <a:r>
              <a:rPr lang="de-AT" sz="800" b="0" i="1" baseline="30000">
                <a:solidFill>
                  <a:srgbClr val="4D4D4D"/>
                </a:solidFill>
              </a:rPr>
              <a:t>®</a:t>
            </a:r>
            <a:r>
              <a:rPr lang="de-AT" sz="800" b="0">
                <a:solidFill>
                  <a:srgbClr val="4D4D4D"/>
                </a:solidFill>
              </a:rPr>
              <a:t> Tutorial</a:t>
            </a:r>
            <a:endParaRPr lang="de-AT" sz="800" b="0">
              <a:solidFill>
                <a:srgbClr val="000000"/>
              </a:solidFill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 userDrawn="1"/>
        </p:nvSpPr>
        <p:spPr bwMode="auto">
          <a:xfrm>
            <a:off x="8066088" y="6665913"/>
            <a:ext cx="6191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defPPr>
              <a:defRPr lang="de-DE"/>
            </a:defPPr>
            <a:lvl1pPr>
              <a:defRPr sz="800" b="1">
                <a:solidFill>
                  <a:srgbClr val="4D4D4D"/>
                </a:solidFill>
                <a:latin typeface="Arial Narrow" pitchFamily="34" charset="0"/>
              </a:defRPr>
            </a:lvl1pPr>
          </a:lstStyle>
          <a:p>
            <a:pPr algn="l">
              <a:defRPr/>
            </a:pPr>
            <a:r>
              <a:rPr lang="en-GB" b="0" dirty="0" smtClean="0"/>
              <a:t>Version 1.0</a:t>
            </a:r>
            <a:endParaRPr lang="de-DE" b="0" dirty="0" smtClean="0"/>
          </a:p>
        </p:txBody>
      </p:sp>
      <p:sp>
        <p:nvSpPr>
          <p:cNvPr id="16" name="Rechteck 9"/>
          <p:cNvSpPr>
            <a:spLocks noChangeArrowheads="1"/>
          </p:cNvSpPr>
          <p:nvPr userDrawn="1"/>
        </p:nvSpPr>
        <p:spPr bwMode="auto">
          <a:xfrm>
            <a:off x="541338" y="6669088"/>
            <a:ext cx="812165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© BOC Group | tutorial@adoxx.org</a:t>
            </a:r>
            <a:endParaRPr lang="de-AT" sz="800" b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606675"/>
            <a:ext cx="7772400" cy="14700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181226" y="4343400"/>
            <a:ext cx="4813596" cy="1219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/>
        </p:nvSpPr>
        <p:spPr>
          <a:xfrm>
            <a:off x="539750" y="-1588"/>
            <a:ext cx="8123238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6" name="Rechteck 15"/>
          <p:cNvSpPr>
            <a:spLocks noChangeArrowheads="1"/>
          </p:cNvSpPr>
          <p:nvPr/>
        </p:nvSpPr>
        <p:spPr bwMode="auto">
          <a:xfrm>
            <a:off x="8905875" y="2917825"/>
            <a:ext cx="24765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 bwMode="auto">
          <a:xfrm>
            <a:off x="8905875" y="2262188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3" name="Rechteck 22"/>
          <p:cNvSpPr/>
          <p:nvPr/>
        </p:nvSpPr>
        <p:spPr bwMode="auto">
          <a:xfrm>
            <a:off x="8909050" y="3630613"/>
            <a:ext cx="24765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4" name="Rechteck 23"/>
          <p:cNvSpPr/>
          <p:nvPr/>
        </p:nvSpPr>
        <p:spPr bwMode="auto">
          <a:xfrm>
            <a:off x="8909050" y="4337050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031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297863" y="317500"/>
            <a:ext cx="3730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hteck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>
              <a:defRPr/>
            </a:pPr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541338" y="6694488"/>
            <a:ext cx="8123237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0"/>
          </a:p>
        </p:txBody>
      </p:sp>
      <p:sp>
        <p:nvSpPr>
          <p:cNvPr id="20" name="Foliennummernplatzhalter 5"/>
          <p:cNvSpPr txBox="1">
            <a:spLocks/>
          </p:cNvSpPr>
          <p:nvPr/>
        </p:nvSpPr>
        <p:spPr bwMode="auto">
          <a:xfrm>
            <a:off x="8664575" y="6664325"/>
            <a:ext cx="3667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5A8E30BF-4010-4620-BC7F-7E0CA9B974FC}" type="slidenum">
              <a:rPr lang="de-DE" sz="800" b="0" smtClean="0">
                <a:solidFill>
                  <a:srgbClr val="4D4D4D"/>
                </a:solidFill>
                <a:latin typeface="Arial Narrow" pitchFamily="34" charset="0"/>
              </a:rPr>
              <a:pPr eaLnBrk="1" hangingPunct="1">
                <a:defRPr/>
              </a:pPr>
              <a:t>‹Nr.›</a:t>
            </a:fld>
            <a:endParaRPr lang="de-DE" sz="800" b="0" smtClean="0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1035" name="Rechteck 9"/>
          <p:cNvSpPr>
            <a:spLocks noChangeArrowheads="1"/>
          </p:cNvSpPr>
          <p:nvPr/>
        </p:nvSpPr>
        <p:spPr bwMode="auto">
          <a:xfrm>
            <a:off x="527050" y="6669088"/>
            <a:ext cx="92392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ADO</a:t>
            </a:r>
            <a:r>
              <a:rPr lang="de-AT" sz="800" b="0" i="1">
                <a:solidFill>
                  <a:srgbClr val="4D4D4D"/>
                </a:solidFill>
              </a:rPr>
              <a:t>xx</a:t>
            </a:r>
            <a:r>
              <a:rPr lang="de-AT" sz="800" b="0" i="1" baseline="30000">
                <a:solidFill>
                  <a:srgbClr val="4D4D4D"/>
                </a:solidFill>
              </a:rPr>
              <a:t>®</a:t>
            </a:r>
            <a:r>
              <a:rPr lang="de-AT" sz="800" b="0">
                <a:solidFill>
                  <a:srgbClr val="4D4D4D"/>
                </a:solidFill>
              </a:rPr>
              <a:t> Tutorial</a:t>
            </a:r>
            <a:endParaRPr lang="de-AT" sz="800" b="0"/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8066088" y="6665913"/>
            <a:ext cx="6191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defPPr>
              <a:defRPr lang="de-DE"/>
            </a:defPPr>
            <a:lvl1pPr>
              <a:defRPr sz="800" b="1">
                <a:solidFill>
                  <a:srgbClr val="4D4D4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GB" b="0" dirty="0"/>
              <a:t>Version 1.0</a:t>
            </a:r>
            <a:endParaRPr lang="de-DE" b="0" dirty="0"/>
          </a:p>
        </p:txBody>
      </p:sp>
      <p:sp>
        <p:nvSpPr>
          <p:cNvPr id="1037" name="Rechteck 9"/>
          <p:cNvSpPr>
            <a:spLocks noChangeArrowheads="1"/>
          </p:cNvSpPr>
          <p:nvPr/>
        </p:nvSpPr>
        <p:spPr bwMode="auto">
          <a:xfrm>
            <a:off x="541338" y="6669088"/>
            <a:ext cx="812165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© BOC Group | tutorial@adoxx.org</a:t>
            </a:r>
            <a:endParaRPr lang="de-AT" sz="800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893" r:id="rId2"/>
    <p:sldLayoutId id="2147483901" r:id="rId3"/>
    <p:sldLayoutId id="2147483891" r:id="rId4"/>
    <p:sldLayoutId id="2147483890" r:id="rId5"/>
    <p:sldLayoutId id="2147483889" r:id="rId6"/>
    <p:sldLayoutId id="2147483902" r:id="rId7"/>
    <p:sldLayoutId id="2147483899" r:id="rId8"/>
  </p:sldLayoutIdLst>
  <p:txStyles>
    <p:titleStyle>
      <a:lvl1pPr algn="l" rtl="0" fontAlgn="base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5pPr>
      <a:lvl6pPr marL="492244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6pPr>
      <a:lvl7pPr marL="984489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7pPr>
      <a:lvl8pPr marL="1476733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8pPr>
      <a:lvl9pPr marL="1968977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9pPr>
    </p:titleStyle>
    <p:bodyStyle>
      <a:lvl1pPr marL="368300" indent="-3683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798513" indent="-306388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28725" indent="-244475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438" indent="-2444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975" indent="-244475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707345" indent="-246122" algn="l" defTabSz="98448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199588" indent="-246122" algn="l" defTabSz="98448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691832" indent="-246122" algn="l" defTabSz="98448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184076" indent="-246122" algn="l" defTabSz="98448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2244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4489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733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68977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61221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53466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45710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37954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/>
        </p:nvSpPr>
        <p:spPr>
          <a:xfrm>
            <a:off x="539750" y="-1588"/>
            <a:ext cx="8123238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16" name="Rechteck 15"/>
          <p:cNvSpPr>
            <a:spLocks noChangeArrowheads="1"/>
          </p:cNvSpPr>
          <p:nvPr/>
        </p:nvSpPr>
        <p:spPr bwMode="auto">
          <a:xfrm>
            <a:off x="8905875" y="2917825"/>
            <a:ext cx="24765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  <a:latin typeface="Arial Narrow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 bwMode="auto">
          <a:xfrm>
            <a:off x="8905875" y="2262188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23" name="Rechteck 22"/>
          <p:cNvSpPr/>
          <p:nvPr/>
        </p:nvSpPr>
        <p:spPr bwMode="auto">
          <a:xfrm>
            <a:off x="8909050" y="3630613"/>
            <a:ext cx="24765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24" name="Rechteck 23"/>
          <p:cNvSpPr/>
          <p:nvPr/>
        </p:nvSpPr>
        <p:spPr bwMode="auto">
          <a:xfrm>
            <a:off x="8909050" y="4337050"/>
            <a:ext cx="24765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pic>
        <p:nvPicPr>
          <p:cNvPr id="2055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297863" y="317500"/>
            <a:ext cx="3730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hteck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541338" y="6694488"/>
            <a:ext cx="8123237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b="0">
              <a:solidFill>
                <a:prstClr val="white"/>
              </a:solidFill>
            </a:endParaRPr>
          </a:p>
        </p:txBody>
      </p:sp>
      <p:sp>
        <p:nvSpPr>
          <p:cNvPr id="20" name="Foliennummernplatzhalter 5"/>
          <p:cNvSpPr txBox="1">
            <a:spLocks/>
          </p:cNvSpPr>
          <p:nvPr userDrawn="1"/>
        </p:nvSpPr>
        <p:spPr bwMode="auto">
          <a:xfrm>
            <a:off x="8664575" y="6664325"/>
            <a:ext cx="3667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defRPr/>
            </a:pPr>
            <a:fld id="{ECA7991E-4B29-4F6D-BD4B-CC5151337F1B}" type="slidenum">
              <a:rPr lang="de-DE" sz="800" b="0" smtClean="0">
                <a:solidFill>
                  <a:srgbClr val="4D4D4D"/>
                </a:solidFill>
                <a:latin typeface="Arial Narrow" pitchFamily="34" charset="0"/>
              </a:rPr>
              <a:pPr algn="l" eaLnBrk="1" hangingPunct="1">
                <a:defRPr/>
              </a:pPr>
              <a:t>‹Nr.›</a:t>
            </a:fld>
            <a:endParaRPr lang="de-DE" sz="800" b="0" smtClean="0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2059" name="Rechteck 9"/>
          <p:cNvSpPr>
            <a:spLocks noChangeArrowheads="1"/>
          </p:cNvSpPr>
          <p:nvPr userDrawn="1"/>
        </p:nvSpPr>
        <p:spPr bwMode="auto">
          <a:xfrm>
            <a:off x="527050" y="6669088"/>
            <a:ext cx="92392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pPr algn="l"/>
            <a:r>
              <a:rPr lang="de-AT" sz="800" b="0">
                <a:solidFill>
                  <a:srgbClr val="4D4D4D"/>
                </a:solidFill>
              </a:rPr>
              <a:t>ADO</a:t>
            </a:r>
            <a:r>
              <a:rPr lang="de-AT" sz="800" b="0" i="1">
                <a:solidFill>
                  <a:srgbClr val="4D4D4D"/>
                </a:solidFill>
              </a:rPr>
              <a:t>xx</a:t>
            </a:r>
            <a:r>
              <a:rPr lang="de-AT" sz="800" b="0" i="1" baseline="30000">
                <a:solidFill>
                  <a:srgbClr val="4D4D4D"/>
                </a:solidFill>
              </a:rPr>
              <a:t>®</a:t>
            </a:r>
            <a:r>
              <a:rPr lang="de-AT" sz="800" b="0">
                <a:solidFill>
                  <a:srgbClr val="4D4D4D"/>
                </a:solidFill>
              </a:rPr>
              <a:t> Tutorial</a:t>
            </a:r>
            <a:endParaRPr lang="de-AT" sz="800" b="0">
              <a:solidFill>
                <a:srgbClr val="000000"/>
              </a:solidFill>
            </a:endParaRPr>
          </a:p>
        </p:txBody>
      </p:sp>
      <p:sp>
        <p:nvSpPr>
          <p:cNvPr id="25" name="Text Box 16"/>
          <p:cNvSpPr txBox="1">
            <a:spLocks noChangeArrowheads="1"/>
          </p:cNvSpPr>
          <p:nvPr userDrawn="1"/>
        </p:nvSpPr>
        <p:spPr bwMode="auto">
          <a:xfrm>
            <a:off x="8066088" y="6665913"/>
            <a:ext cx="6191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defPPr>
              <a:defRPr lang="de-DE"/>
            </a:defPPr>
            <a:lvl1pPr>
              <a:defRPr sz="800" b="1">
                <a:solidFill>
                  <a:srgbClr val="4D4D4D"/>
                </a:solidFill>
                <a:latin typeface="Arial Narrow" pitchFamily="34" charset="0"/>
              </a:defRPr>
            </a:lvl1pPr>
          </a:lstStyle>
          <a:p>
            <a:pPr algn="l">
              <a:defRPr/>
            </a:pPr>
            <a:r>
              <a:rPr lang="en-GB" b="0" dirty="0" smtClean="0"/>
              <a:t>Version 1.0</a:t>
            </a:r>
            <a:endParaRPr lang="de-DE" b="0" dirty="0" smtClean="0"/>
          </a:p>
        </p:txBody>
      </p:sp>
      <p:sp>
        <p:nvSpPr>
          <p:cNvPr id="2061" name="Rechteck 9"/>
          <p:cNvSpPr>
            <a:spLocks noChangeArrowheads="1"/>
          </p:cNvSpPr>
          <p:nvPr userDrawn="1"/>
        </p:nvSpPr>
        <p:spPr bwMode="auto">
          <a:xfrm>
            <a:off x="541338" y="6669088"/>
            <a:ext cx="812165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de-AT" sz="800" b="0">
                <a:solidFill>
                  <a:srgbClr val="4D4D4D"/>
                </a:solidFill>
              </a:rPr>
              <a:t>© BOC Group | tutorial@adoxx.org</a:t>
            </a:r>
            <a:endParaRPr lang="de-AT" sz="800" b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898" r:id="rId2"/>
    <p:sldLayoutId id="2147483897" r:id="rId3"/>
    <p:sldLayoutId id="2147483904" r:id="rId4"/>
    <p:sldLayoutId id="2147483896" r:id="rId5"/>
    <p:sldLayoutId id="2147483895" r:id="rId6"/>
    <p:sldLayoutId id="2147483894" r:id="rId7"/>
    <p:sldLayoutId id="2147483905" r:id="rId8"/>
    <p:sldLayoutId id="2147483906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5pPr>
      <a:lvl6pPr marL="492244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6pPr>
      <a:lvl7pPr marL="984489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7pPr>
      <a:lvl8pPr marL="1476733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8pPr>
      <a:lvl9pPr marL="1968977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 Narrow" pitchFamily="34" charset="0"/>
        </a:defRPr>
      </a:lvl9pPr>
    </p:titleStyle>
    <p:bodyStyle>
      <a:lvl1pPr marL="368300" indent="-368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798513" indent="-3063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28725" indent="-2444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438" indent="-2444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975" indent="-2444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707345" indent="-246122" algn="l" defTabSz="98448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199588" indent="-246122" algn="l" defTabSz="98448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691832" indent="-246122" algn="l" defTabSz="98448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184076" indent="-246122" algn="l" defTabSz="98448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2244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4489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733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68977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61221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53466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45710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37954" algn="l" defTabSz="9844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5" descr="S:\Text-Repository\gfx\Products + Methods\ADOxx_triangle_25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100" y="5143512"/>
            <a:ext cx="1229131" cy="129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1331640" y="764704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Goals</a:t>
            </a:r>
            <a:endParaRPr lang="en-GB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1331639" y="1988840"/>
            <a:ext cx="1208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 smtClean="0"/>
              <a:t>Challenges</a:t>
            </a:r>
            <a:endParaRPr lang="en-GB" b="1" dirty="0"/>
          </a:p>
        </p:txBody>
      </p:sp>
      <p:sp>
        <p:nvSpPr>
          <p:cNvPr id="10" name="Textfeld 9"/>
          <p:cNvSpPr txBox="1"/>
          <p:nvPr/>
        </p:nvSpPr>
        <p:spPr>
          <a:xfrm>
            <a:off x="1331638" y="3140968"/>
            <a:ext cx="26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Technical Implementation</a:t>
            </a:r>
            <a:endParaRPr lang="en-GB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1187624" y="3998379"/>
            <a:ext cx="3871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Open </a:t>
            </a:r>
            <a:r>
              <a:rPr lang="de-DE" b="1" dirty="0" err="1" smtClean="0"/>
              <a:t>issues</a:t>
            </a:r>
            <a:r>
              <a:rPr lang="de-DE" b="1" dirty="0" smtClean="0"/>
              <a:t>/ </a:t>
            </a:r>
            <a:r>
              <a:rPr lang="de-DE" b="1" dirty="0" err="1" smtClean="0"/>
              <a:t>future</a:t>
            </a:r>
            <a:r>
              <a:rPr lang="de-DE" b="1" dirty="0" smtClean="0"/>
              <a:t> </a:t>
            </a:r>
            <a:r>
              <a:rPr lang="de-DE" b="1" dirty="0" err="1" smtClean="0"/>
              <a:t>works</a:t>
            </a:r>
            <a:r>
              <a:rPr lang="de-DE" b="1" dirty="0" smtClean="0"/>
              <a:t>/ </a:t>
            </a:r>
            <a:r>
              <a:rPr lang="de-DE" b="1" dirty="0" err="1" smtClean="0"/>
              <a:t>extensions</a:t>
            </a:r>
            <a:endParaRPr lang="en-GB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115616" y="1124744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dirty="0" smtClean="0"/>
              <a:t>Collaborative modeling </a:t>
            </a:r>
            <a:endParaRPr lang="en-US" b="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dirty="0" err="1" smtClean="0"/>
              <a:t>ADOxx</a:t>
            </a:r>
            <a:r>
              <a:rPr lang="en-US" b="0" dirty="0" smtClean="0"/>
              <a:t> communicating with external </a:t>
            </a:r>
            <a:r>
              <a:rPr lang="en-US" b="0" dirty="0" smtClean="0"/>
              <a:t>API/Web-Service</a:t>
            </a:r>
            <a:endParaRPr lang="en-US" b="0" dirty="0"/>
          </a:p>
        </p:txBody>
      </p:sp>
      <p:sp>
        <p:nvSpPr>
          <p:cNvPr id="13" name="Textfeld 12"/>
          <p:cNvSpPr txBox="1"/>
          <p:nvPr/>
        </p:nvSpPr>
        <p:spPr>
          <a:xfrm>
            <a:off x="1115616" y="2348880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dirty="0" smtClean="0"/>
              <a:t>Call external services (Pull and push invocations</a:t>
            </a:r>
            <a:r>
              <a:rPr lang="en-US" b="0" dirty="0" smtClean="0"/>
              <a:t>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dirty="0" smtClean="0"/>
              <a:t>Social Media integrated in the modeling tool</a:t>
            </a:r>
            <a:r>
              <a:rPr lang="en-US" b="0" dirty="0" smtClean="0"/>
              <a:t> </a:t>
            </a:r>
            <a:endParaRPr lang="en-US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14" name="Textfeld 13"/>
          <p:cNvSpPr txBox="1"/>
          <p:nvPr/>
        </p:nvSpPr>
        <p:spPr>
          <a:xfrm>
            <a:off x="1083862" y="3429000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dirty="0" smtClean="0"/>
              <a:t>Established communication with an external API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b="0" dirty="0" smtClean="0"/>
          </a:p>
          <a:p>
            <a:pPr algn="l"/>
            <a:endParaRPr lang="en-US" b="0" dirty="0" smtClean="0"/>
          </a:p>
        </p:txBody>
      </p:sp>
      <p:sp>
        <p:nvSpPr>
          <p:cNvPr id="15" name="Textfeld 14"/>
          <p:cNvSpPr txBox="1"/>
          <p:nvPr/>
        </p:nvSpPr>
        <p:spPr>
          <a:xfrm>
            <a:off x="1187624" y="4356393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dirty="0" smtClean="0"/>
              <a:t>Collaboration (Change the models through the interaction with the Wiki)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dirty="0" smtClean="0"/>
              <a:t>Track Changes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utorial Master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  <a:alpha val="79000"/>
          </a:schemeClr>
        </a:solidFill>
        <a:ln w="12700">
          <a:solidFill>
            <a:schemeClr val="bg1">
              <a:lumMod val="50000"/>
            </a:schemeClr>
          </a:solidFill>
        </a:ln>
      </a:spPr>
      <a:bodyPr anchor="ctr"/>
      <a:lstStyle>
        <a:defPPr algn="ctr">
          <a:defRPr sz="2000">
            <a:solidFill>
              <a:schemeClr val="tx1"/>
            </a:solidFill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ADOxxTutorial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  <a:alpha val="79000"/>
          </a:schemeClr>
        </a:solidFill>
        <a:ln w="12700">
          <a:solidFill>
            <a:schemeClr val="bg1">
              <a:lumMod val="50000"/>
            </a:schemeClr>
          </a:solidFill>
        </a:ln>
      </a:spPr>
      <a:bodyPr anchor="ctr"/>
      <a:lstStyle>
        <a:defPPr algn="ctr">
          <a:defRPr sz="2000">
            <a:solidFill>
              <a:schemeClr val="tx1"/>
            </a:solidFill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Bildschirmpräsentation 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Tutorial Master</vt:lpstr>
      <vt:lpstr>ADOxxTutorial</vt:lpstr>
      <vt:lpstr>PowerPoint-Präsentation</vt:lpstr>
    </vt:vector>
  </TitlesOfParts>
  <Company>BOC GmbH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of Development Concepts</dc:title>
  <dc:creator>RWoitsch</dc:creator>
  <cp:lastModifiedBy>Nedim Rifatbegovic</cp:lastModifiedBy>
  <cp:revision>253</cp:revision>
  <cp:lastPrinted>2012-12-04T10:37:17Z</cp:lastPrinted>
  <dcterms:created xsi:type="dcterms:W3CDTF">2012-02-16T12:34:24Z</dcterms:created>
  <dcterms:modified xsi:type="dcterms:W3CDTF">2016-07-12T15:01:48Z</dcterms:modified>
</cp:coreProperties>
</file>